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42" r:id="rId2"/>
    <p:sldId id="276" r:id="rId3"/>
    <p:sldId id="353" r:id="rId4"/>
    <p:sldId id="321" r:id="rId5"/>
    <p:sldId id="257" r:id="rId6"/>
    <p:sldId id="262" r:id="rId7"/>
    <p:sldId id="264" r:id="rId8"/>
    <p:sldId id="267" r:id="rId9"/>
    <p:sldId id="352" r:id="rId10"/>
    <p:sldId id="350" r:id="rId11"/>
    <p:sldId id="348" r:id="rId12"/>
    <p:sldId id="319" r:id="rId13"/>
    <p:sldId id="271" r:id="rId14"/>
    <p:sldId id="288" r:id="rId15"/>
    <p:sldId id="299" r:id="rId16"/>
    <p:sldId id="270" r:id="rId17"/>
    <p:sldId id="313" r:id="rId18"/>
    <p:sldId id="346" r:id="rId19"/>
    <p:sldId id="317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B51BC-9CB6-41FD-B897-E05B48BD16D5}" type="datetimeFigureOut">
              <a:rPr lang="it-IT" smtClean="0"/>
              <a:t>08/11/24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5E4AF6-F0B5-4DB8-9914-A80BD85CD4C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4430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65CDA3-AC60-969F-7750-B8D9F66C2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5608B02-1F02-3EF7-A95C-228B011C6F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7462441-E866-D5F9-C195-331F8F9D8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8793-8B87-4667-9ED2-7923BEAD797B}" type="datetimeFigureOut">
              <a:rPr lang="it-IT" smtClean="0"/>
              <a:t>08/11/24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3CB915-5BC3-D223-9F64-E9796F037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AB0272-096D-A94D-54A5-74F8271BF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C7F0-BF39-4DC2-ADEC-BB2978BF556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909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F1EB3F-9D13-917F-A36E-085F12597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7E0B300-E201-D85C-0A37-E069643543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A06AAA-17E8-6ACB-846D-6D31EFD57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8793-8B87-4667-9ED2-7923BEAD797B}" type="datetimeFigureOut">
              <a:rPr lang="it-IT" smtClean="0"/>
              <a:t>08/11/24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BFB8BF-C10E-058A-6CD9-53757CF57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6909CA-5EA1-E527-C0AF-E7D20A8F1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C7F0-BF39-4DC2-ADEC-BB2978BF556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307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F5FA8E8-601B-E20E-FF02-64488751E4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741381B-FB68-B117-F3BE-20C8455F13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9B350D3-CD85-E7E7-E551-06F96273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8793-8B87-4667-9ED2-7923BEAD797B}" type="datetimeFigureOut">
              <a:rPr lang="it-IT" smtClean="0"/>
              <a:t>08/11/24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201405-6303-C9E4-A8EB-474CF399A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3481D0-70F7-BE3A-B5D4-AEA797D00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C7F0-BF39-4DC2-ADEC-BB2978BF556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803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EA1A07-EC93-7FD4-A1C7-D5BCB6982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3B32C42-579D-5F82-0986-2A9D7DDA1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A370139-7220-33AD-58FF-C91052E0F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8793-8B87-4667-9ED2-7923BEAD797B}" type="datetimeFigureOut">
              <a:rPr lang="it-IT" smtClean="0"/>
              <a:t>08/11/24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327FF1-3126-684B-941F-4119FF483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E688E71-FB51-F09A-D674-424F721BD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C7F0-BF39-4DC2-ADEC-BB2978BF556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951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C6D514-9202-6D2F-7983-54C1E1D14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E87867B-FB20-BD35-DE78-0894D2D62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C9A086-A2C8-2F77-B820-ABF098C73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8793-8B87-4667-9ED2-7923BEAD797B}" type="datetimeFigureOut">
              <a:rPr lang="it-IT" smtClean="0"/>
              <a:t>08/11/24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5CC14A-CB36-E537-8D23-6E384E688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FA379F-E284-95EA-0D41-5F0B5CA67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C7F0-BF39-4DC2-ADEC-BB2978BF556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488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00089B-DB9B-ED63-15F7-FCE61400E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4426C5-BEDF-CFC8-441D-BD0415DC4C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1356D79-52CD-6E00-0A7F-D7D3E5209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13E116D-3FF2-0D19-110B-E3AE0ECF2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8793-8B87-4667-9ED2-7923BEAD797B}" type="datetimeFigureOut">
              <a:rPr lang="it-IT" smtClean="0"/>
              <a:t>08/11/24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6F91C67-8C99-422D-4BA3-92C0FCEF9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148765F-F1A8-5B63-F909-AB5C1C91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C7F0-BF39-4DC2-ADEC-BB2978BF556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88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CC5FE3-0822-8818-5D24-B6C57A24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AD68C54-91B0-7633-02BC-D616B8CFD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28473DF-44A8-D306-57E6-70FA674184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B2D2E2B-FECF-0C7A-6889-900705BB31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0859CCC-72AA-C688-5EA0-454B1A25F7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1D6901D-B285-FDB4-0DE1-B2A5787A6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8793-8B87-4667-9ED2-7923BEAD797B}" type="datetimeFigureOut">
              <a:rPr lang="it-IT" smtClean="0"/>
              <a:t>08/11/24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96774D2-3281-02E9-C859-6BE0DB844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95D53B7-A9D5-A4BA-27AD-97D8557A6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C7F0-BF39-4DC2-ADEC-BB2978BF556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42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5B1C4D-C88E-A810-E4F4-C5D24A189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29D219A-DE8C-06B6-0868-E012043E4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8793-8B87-4667-9ED2-7923BEAD797B}" type="datetimeFigureOut">
              <a:rPr lang="it-IT" smtClean="0"/>
              <a:t>08/11/24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3E0A447-8A1F-B14E-B7E8-B937C635B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5B5B9AE-C7E0-E703-74F0-3D7139DE7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C7F0-BF39-4DC2-ADEC-BB2978BF556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380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AD598E0-D2DB-6B8E-07DF-BD3AB8689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8793-8B87-4667-9ED2-7923BEAD797B}" type="datetimeFigureOut">
              <a:rPr lang="it-IT" smtClean="0"/>
              <a:t>08/11/24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4165922-BF9D-8BC9-B401-DCA27E3EF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B7AF4B5-AAAA-31A9-FD68-D4E668EB7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C7F0-BF39-4DC2-ADEC-BB2978BF556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522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1BEFE8-9BF4-20DC-D8DD-06C4BA2FD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33FE007-EC15-A758-FCFB-D79D0E7E6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F80906F-0B70-923C-9DFC-4D4A9FE98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CD41D84-4829-92A3-10BD-91608374A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8793-8B87-4667-9ED2-7923BEAD797B}" type="datetimeFigureOut">
              <a:rPr lang="it-IT" smtClean="0"/>
              <a:t>08/11/24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74202B0-7837-CA3B-3335-6771D952E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EBB5116-E504-342B-944D-0973C9349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C7F0-BF39-4DC2-ADEC-BB2978BF556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395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F146DF-5310-37A3-9BE0-6A43193A4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33D0734-2662-9259-E1F1-7AA4AD111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6778622-8545-FFA2-2D87-0B41921F3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8290DE3-81D2-CC25-89BA-6FAC84BCB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8793-8B87-4667-9ED2-7923BEAD797B}" type="datetimeFigureOut">
              <a:rPr lang="it-IT" smtClean="0"/>
              <a:t>08/11/24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F4F5C7A-700C-9D1A-1C24-ACB830909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017743E-AB61-9450-F329-683707E43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C7F0-BF39-4DC2-ADEC-BB2978BF556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111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A4B18D2-5379-C84C-D55F-27CF99607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58F02F5-0344-19A2-F1E5-1FC91519E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CAC5ED-7EFB-E4C7-4675-D38B91226E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C8793-8B87-4667-9ED2-7923BEAD797B}" type="datetimeFigureOut">
              <a:rPr lang="it-IT" smtClean="0"/>
              <a:t>08/11/24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2D1323-6FA6-A6B5-FA58-42F044F858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419E8A-FBDB-569A-9668-1C9ED5F8B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FC7F0-BF39-4DC2-ADEC-BB2978BF556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724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Door_of_No_Return,_Ouidah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E77A97-60D9-1FB1-B515-586359505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78">
            <a:extLst>
              <a:ext uri="{FF2B5EF4-FFF2-40B4-BE49-F238E27FC236}">
                <a16:creationId xmlns:a16="http://schemas.microsoft.com/office/drawing/2014/main" id="{5B546656-FDC4-474A-B8D1-2B3E70E00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1E05376-5F9E-D16A-5782-635F02C7A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173" y="1144769"/>
            <a:ext cx="3340962" cy="2896432"/>
          </a:xfrm>
        </p:spPr>
        <p:txBody>
          <a:bodyPr anchor="b">
            <a:normAutofit/>
          </a:bodyPr>
          <a:lstStyle/>
          <a:p>
            <a:r>
              <a:rPr lang="it-IT" sz="2800" cap="small" dirty="0"/>
              <a:t>Imperator </a:t>
            </a:r>
            <a:br>
              <a:rPr lang="it-IT" sz="2800" cap="small" dirty="0"/>
            </a:br>
            <a:r>
              <a:rPr lang="it-IT" sz="2800" cap="small" dirty="0"/>
              <a:t>Claudio Mazzucco</a:t>
            </a:r>
            <a:br>
              <a:rPr lang="it-IT" sz="2800" cap="small" dirty="0"/>
            </a:br>
            <a:br>
              <a:rPr lang="it-IT" sz="2800" cap="small" dirty="0"/>
            </a:br>
            <a:r>
              <a:rPr lang="en-US" sz="2800" cap="small" dirty="0"/>
              <a:t>C</a:t>
            </a:r>
            <a:r>
              <a:rPr lang="en-US" sz="2800" dirty="0"/>
              <a:t>onventions </a:t>
            </a:r>
            <a:br>
              <a:rPr lang="en-US" sz="2800" dirty="0"/>
            </a:br>
            <a:r>
              <a:rPr lang="en-US" sz="2800" dirty="0"/>
              <a:t>and Visits to </a:t>
            </a:r>
            <a:br>
              <a:rPr lang="en-US" sz="2800" dirty="0"/>
            </a:br>
            <a:r>
              <a:rPr lang="en-US" sz="2800" dirty="0"/>
              <a:t>Affiliated Bodies </a:t>
            </a:r>
            <a:br>
              <a:rPr lang="en-US" sz="2800" dirty="0"/>
            </a:br>
            <a:r>
              <a:rPr lang="en-US" sz="2800" dirty="0"/>
              <a:t>2023</a:t>
            </a:r>
            <a:endParaRPr lang="it-IT" sz="2800" dirty="0"/>
          </a:p>
        </p:txBody>
      </p:sp>
      <p:sp>
        <p:nvSpPr>
          <p:cNvPr id="100" name="Rectangle 80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824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 descr="Immagine che contiene simbolo&#10;&#10;Descrizione generata automaticamente">
            <a:extLst>
              <a:ext uri="{FF2B5EF4-FFF2-40B4-BE49-F238E27FC236}">
                <a16:creationId xmlns:a16="http://schemas.microsoft.com/office/drawing/2014/main" id="{7899FE80-C6DF-1A47-127C-222F38F7A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" r="4467" b="-1"/>
          <a:stretch/>
        </p:blipFill>
        <p:spPr>
          <a:xfrm>
            <a:off x="3803464" y="771988"/>
            <a:ext cx="3547146" cy="4136056"/>
          </a:xfrm>
          <a:prstGeom prst="rect">
            <a:avLst/>
          </a:prstGeom>
        </p:spPr>
      </p:pic>
      <p:sp>
        <p:nvSpPr>
          <p:cNvPr id="101" name="Rectangle 82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172" y="4177748"/>
            <a:ext cx="332539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 descr="Immagine che contiene arte, Arte bambini, dipinto, Pittura artistica&#10;&#10;Descrizione generata automaticamente">
            <a:extLst>
              <a:ext uri="{FF2B5EF4-FFF2-40B4-BE49-F238E27FC236}">
                <a16:creationId xmlns:a16="http://schemas.microsoft.com/office/drawing/2014/main" id="{D40226E8-3B88-F09F-B19C-E6777C186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" r="6259" b="-5"/>
          <a:stretch/>
        </p:blipFill>
        <p:spPr>
          <a:xfrm>
            <a:off x="902059" y="4264290"/>
            <a:ext cx="1964335" cy="1448941"/>
          </a:xfrm>
          <a:prstGeom prst="rect">
            <a:avLst/>
          </a:prstGeom>
        </p:spPr>
      </p:pic>
      <p:pic>
        <p:nvPicPr>
          <p:cNvPr id="6" name="Immagine 5" descr="Immagine che contiene Viso umano, persona, vestiti, sorriso&#10;&#10;Descrizione generata automaticamente">
            <a:extLst>
              <a:ext uri="{FF2B5EF4-FFF2-40B4-BE49-F238E27FC236}">
                <a16:creationId xmlns:a16="http://schemas.microsoft.com/office/drawing/2014/main" id="{A11FD878-C902-B2F5-B825-20729BFD5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" r="32401"/>
          <a:stretch/>
        </p:blipFill>
        <p:spPr>
          <a:xfrm>
            <a:off x="7862727" y="10"/>
            <a:ext cx="432927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8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59FF2-AA5E-23C9-5387-1A3848F54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simbolo&#10;&#10;Descrizione generata automaticamente">
            <a:extLst>
              <a:ext uri="{FF2B5EF4-FFF2-40B4-BE49-F238E27FC236}">
                <a16:creationId xmlns:a16="http://schemas.microsoft.com/office/drawing/2014/main" id="{6476E986-A4C2-1119-498F-1D74E57597E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7" y="0"/>
            <a:ext cx="1232580" cy="132892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F33BDA2-49DB-4EFB-F55F-EB252EF04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850" y="94728"/>
            <a:ext cx="5958299" cy="963297"/>
          </a:xfrm>
        </p:spPr>
        <p:txBody>
          <a:bodyPr>
            <a:noAutofit/>
          </a:bodyPr>
          <a:lstStyle/>
          <a:p>
            <a:pPr algn="ctr"/>
            <a:r>
              <a:rPr lang="it-IT" sz="2000" b="1" dirty="0">
                <a:solidFill>
                  <a:srgbClr val="0000CC"/>
                </a:solidFill>
              </a:rPr>
              <a:t>Brazil</a:t>
            </a:r>
            <a:br>
              <a:rPr lang="it-IT" sz="2000" b="1" dirty="0">
                <a:solidFill>
                  <a:srgbClr val="0000CC"/>
                </a:solidFill>
              </a:rPr>
            </a:br>
            <a:r>
              <a:rPr lang="it-IT" sz="2000" b="1" dirty="0">
                <a:solidFill>
                  <a:srgbClr val="0000CC"/>
                </a:solidFill>
              </a:rPr>
              <a:t>Installation of the new Grand Master </a:t>
            </a:r>
            <a:br>
              <a:rPr lang="it-IT" sz="2000" b="1" dirty="0">
                <a:solidFill>
                  <a:srgbClr val="0000CC"/>
                </a:solidFill>
              </a:rPr>
            </a:br>
            <a:r>
              <a:rPr lang="it-IT" sz="2000" b="1" dirty="0">
                <a:solidFill>
                  <a:srgbClr val="0000CC"/>
                </a:solidFill>
              </a:rPr>
              <a:t>Frater </a:t>
            </a:r>
            <a:r>
              <a:rPr lang="it-IT" sz="2000" b="1" dirty="0" err="1">
                <a:solidFill>
                  <a:srgbClr val="0000CC"/>
                </a:solidFill>
              </a:rPr>
              <a:t>Heverton</a:t>
            </a:r>
            <a:r>
              <a:rPr lang="it-IT" sz="2000" b="1" dirty="0">
                <a:solidFill>
                  <a:srgbClr val="0000CC"/>
                </a:solidFill>
              </a:rPr>
              <a:t> Guzzi</a:t>
            </a:r>
            <a:br>
              <a:rPr lang="it-IT" sz="2000" b="1" dirty="0">
                <a:solidFill>
                  <a:srgbClr val="0000CC"/>
                </a:solidFill>
              </a:rPr>
            </a:br>
            <a:r>
              <a:rPr lang="it-IT" sz="2000" b="1" dirty="0">
                <a:solidFill>
                  <a:srgbClr val="0000CC"/>
                </a:solidFill>
              </a:rPr>
              <a:t>November 2023</a:t>
            </a:r>
          </a:p>
        </p:txBody>
      </p:sp>
      <p:pic>
        <p:nvPicPr>
          <p:cNvPr id="5" name="Segnaposto contenuto 4" descr="Immagine che contiene vestiti, persona, albero, aria aperta&#10;&#10;Descrizione generata automaticamente">
            <a:extLst>
              <a:ext uri="{FF2B5EF4-FFF2-40B4-BE49-F238E27FC236}">
                <a16:creationId xmlns:a16="http://schemas.microsoft.com/office/drawing/2014/main" id="{E5F32B6E-82E3-4B42-14DD-25449C5C8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7" y="1152752"/>
            <a:ext cx="10142663" cy="5458255"/>
          </a:xfrm>
        </p:spPr>
      </p:pic>
    </p:spTree>
    <p:extLst>
      <p:ext uri="{BB962C8B-B14F-4D97-AF65-F5344CB8AC3E}">
        <p14:creationId xmlns:p14="http://schemas.microsoft.com/office/powerpoint/2010/main" val="152283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B32E4-BFD5-50B0-9F0F-2CB54F00F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A8285714-2AAA-6984-266E-B06427D7BC92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5905500" y="3743325"/>
          <a:ext cx="3810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ggetto shell Packager" showAsIcon="1" r:id="rId2" imgW="381029" imgH="514350" progId="Package">
                  <p:embed/>
                </p:oleObj>
              </mc:Choice>
              <mc:Fallback>
                <p:oleObj name="Oggetto shell Packager" showAsIcon="1" r:id="rId2" imgW="381029" imgH="514350" progId="Package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A8285714-2AAA-6984-266E-B06427D7BC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905500" y="3743325"/>
                        <a:ext cx="381000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magine 5" descr="Immagine che contiene vestiti, persona, interno, uomo&#10;&#10;Descrizione generata automaticamente">
            <a:extLst>
              <a:ext uri="{FF2B5EF4-FFF2-40B4-BE49-F238E27FC236}">
                <a16:creationId xmlns:a16="http://schemas.microsoft.com/office/drawing/2014/main" id="{7EBA2580-FC2D-4E5E-37E5-975395F02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641" y="889921"/>
            <a:ext cx="7946715" cy="5706808"/>
          </a:xfrm>
          <a:prstGeom prst="rect">
            <a:avLst/>
          </a:prstGeom>
        </p:spPr>
      </p:pic>
      <p:pic>
        <p:nvPicPr>
          <p:cNvPr id="7" name="Immagine 6" descr="Immagine che contiene simbolo&#10;&#10;Descrizione generata automaticamente">
            <a:extLst>
              <a:ext uri="{FF2B5EF4-FFF2-40B4-BE49-F238E27FC236}">
                <a16:creationId xmlns:a16="http://schemas.microsoft.com/office/drawing/2014/main" id="{687093B9-E8BA-B59D-39FF-1533FCCBB81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7" y="0"/>
            <a:ext cx="1109061" cy="1195754"/>
          </a:xfrm>
          <a:prstGeom prst="rect">
            <a:avLst/>
          </a:prstGeom>
        </p:spPr>
      </p:pic>
      <p:sp>
        <p:nvSpPr>
          <p:cNvPr id="8" name="Titolo 3">
            <a:extLst>
              <a:ext uri="{FF2B5EF4-FFF2-40B4-BE49-F238E27FC236}">
                <a16:creationId xmlns:a16="http://schemas.microsoft.com/office/drawing/2014/main" id="{E2F21562-70F9-FE5E-8CA2-F041D8BA490D}"/>
              </a:ext>
            </a:extLst>
          </p:cNvPr>
          <p:cNvSpPr txBox="1">
            <a:spLocks/>
          </p:cNvSpPr>
          <p:nvPr/>
        </p:nvSpPr>
        <p:spPr>
          <a:xfrm>
            <a:off x="3856267" y="325747"/>
            <a:ext cx="4479464" cy="5442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200" b="1" dirty="0">
                <a:solidFill>
                  <a:srgbClr val="0000CC"/>
                </a:solidFill>
              </a:rPr>
              <a:t>Liegi</a:t>
            </a:r>
          </a:p>
          <a:p>
            <a:r>
              <a:rPr lang="it-IT" sz="2200" b="1" dirty="0">
                <a:solidFill>
                  <a:srgbClr val="0000CC"/>
                </a:solidFill>
              </a:rPr>
              <a:t>November 2023</a:t>
            </a:r>
          </a:p>
        </p:txBody>
      </p:sp>
    </p:spTree>
    <p:extLst>
      <p:ext uri="{BB962C8B-B14F-4D97-AF65-F5344CB8AC3E}">
        <p14:creationId xmlns:p14="http://schemas.microsoft.com/office/powerpoint/2010/main" val="151003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8C9FE-EC0C-7BD0-2BE0-532F87A9C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imbolo&#10;&#10;Descrizione generata automaticamente">
            <a:extLst>
              <a:ext uri="{FF2B5EF4-FFF2-40B4-BE49-F238E27FC236}">
                <a16:creationId xmlns:a16="http://schemas.microsoft.com/office/drawing/2014/main" id="{ADEFFB93-DA76-B714-1B75-513AE4F220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7" y="0"/>
            <a:ext cx="978583" cy="1055077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CE805FC2-7654-3487-5CB6-C17A1BED62D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631692" y="255408"/>
            <a:ext cx="4928616" cy="5442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200" b="1" dirty="0" err="1">
                <a:solidFill>
                  <a:srgbClr val="0000CC"/>
                </a:solidFill>
              </a:rPr>
              <a:t>Italy</a:t>
            </a:r>
            <a:r>
              <a:rPr lang="it-IT" sz="2200" b="1" dirty="0">
                <a:solidFill>
                  <a:srgbClr val="0000CC"/>
                </a:solidFill>
              </a:rPr>
              <a:t> – Amantea</a:t>
            </a:r>
          </a:p>
          <a:p>
            <a:r>
              <a:rPr lang="it-IT" sz="2200" b="1" dirty="0">
                <a:solidFill>
                  <a:srgbClr val="0000CC"/>
                </a:solidFill>
              </a:rPr>
              <a:t>November 2023</a:t>
            </a:r>
          </a:p>
        </p:txBody>
      </p:sp>
      <p:pic>
        <p:nvPicPr>
          <p:cNvPr id="6" name="Immagine 5" descr="Immagine che contiene vestiti, persona, uomo, muro&#10;&#10;Descrizione generata automaticamente">
            <a:extLst>
              <a:ext uri="{FF2B5EF4-FFF2-40B4-BE49-F238E27FC236}">
                <a16:creationId xmlns:a16="http://schemas.microsoft.com/office/drawing/2014/main" id="{D4D63C62-CE6F-B586-4F6F-8596A39C9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38" y="924910"/>
            <a:ext cx="11091583" cy="567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5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F1D77C0-2D90-D158-4D5D-2DEB3335634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638933" y="224045"/>
            <a:ext cx="4479464" cy="5442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200" b="1" dirty="0">
                <a:solidFill>
                  <a:srgbClr val="0000CC"/>
                </a:solidFill>
              </a:rPr>
              <a:t>Benin</a:t>
            </a:r>
          </a:p>
          <a:p>
            <a:r>
              <a:rPr lang="it-IT" sz="2200" b="1" dirty="0">
                <a:solidFill>
                  <a:srgbClr val="0000CC"/>
                </a:solidFill>
              </a:rPr>
              <a:t>November 2023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98AC4D6-67B4-E57B-82CD-9665E9DA7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77" y="768304"/>
            <a:ext cx="8089576" cy="58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 descr="Immagine che contiene simbolo&#10;&#10;Descrizione generata automaticamente">
            <a:extLst>
              <a:ext uri="{FF2B5EF4-FFF2-40B4-BE49-F238E27FC236}">
                <a16:creationId xmlns:a16="http://schemas.microsoft.com/office/drawing/2014/main" id="{F6E2F055-474D-08F4-C18B-44DFDBF7EC8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7" y="0"/>
            <a:ext cx="1187348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9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6CE3C07-06CC-42DC-C8E2-1431DA103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848" y="746234"/>
            <a:ext cx="8246303" cy="594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 descr="Immagine che contiene simbolo&#10;&#10;Descrizione generata automaticamente">
            <a:extLst>
              <a:ext uri="{FF2B5EF4-FFF2-40B4-BE49-F238E27FC236}">
                <a16:creationId xmlns:a16="http://schemas.microsoft.com/office/drawing/2014/main" id="{F6E2F055-474D-08F4-C18B-44DFDBF7EC8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7" y="0"/>
            <a:ext cx="1096013" cy="1181686"/>
          </a:xfrm>
          <a:prstGeom prst="rect">
            <a:avLst/>
          </a:prstGeom>
        </p:spPr>
      </p:pic>
      <p:sp>
        <p:nvSpPr>
          <p:cNvPr id="2" name="Titolo 3">
            <a:extLst>
              <a:ext uri="{FF2B5EF4-FFF2-40B4-BE49-F238E27FC236}">
                <a16:creationId xmlns:a16="http://schemas.microsoft.com/office/drawing/2014/main" id="{6C2F518B-1BA0-D3EF-6A3C-155E9508EB2B}"/>
              </a:ext>
            </a:extLst>
          </p:cNvPr>
          <p:cNvSpPr txBox="1">
            <a:spLocks/>
          </p:cNvSpPr>
          <p:nvPr/>
        </p:nvSpPr>
        <p:spPr>
          <a:xfrm>
            <a:off x="3856267" y="157655"/>
            <a:ext cx="4479464" cy="6103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200" b="1" dirty="0">
                <a:solidFill>
                  <a:srgbClr val="0000CC"/>
                </a:solidFill>
              </a:rPr>
              <a:t>Benin – Door of No Return</a:t>
            </a:r>
            <a:endParaRPr lang="en-US" sz="2200" b="0" i="0" u="sng" dirty="0">
              <a:effectLst/>
              <a:latin typeface="Arial" panose="020B0604020202020204" pitchFamily="34" charset="0"/>
              <a:hlinkClick r:id="rId4"/>
            </a:endParaRPr>
          </a:p>
          <a:p>
            <a:r>
              <a:rPr lang="it-IT" sz="2200" b="1" dirty="0">
                <a:solidFill>
                  <a:srgbClr val="0000CC"/>
                </a:solidFill>
              </a:rPr>
              <a:t>November 2023</a:t>
            </a:r>
          </a:p>
        </p:txBody>
      </p:sp>
    </p:spTree>
    <p:extLst>
      <p:ext uri="{BB962C8B-B14F-4D97-AF65-F5344CB8AC3E}">
        <p14:creationId xmlns:p14="http://schemas.microsoft.com/office/powerpoint/2010/main" val="213439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B7606AE2-BB4B-3034-5258-6B9618AE1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646" y="0"/>
            <a:ext cx="9139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Immagine che contiene simbolo&#10;&#10;Descrizione generata automaticamente">
            <a:extLst>
              <a:ext uri="{FF2B5EF4-FFF2-40B4-BE49-F238E27FC236}">
                <a16:creationId xmlns:a16="http://schemas.microsoft.com/office/drawing/2014/main" id="{F6E2F055-474D-08F4-C18B-44DFDBF7EC8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7" y="0"/>
            <a:ext cx="1109061" cy="119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4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8B70EC1-E1F2-C802-1355-64BDEC5EE5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918" y="1"/>
            <a:ext cx="4937082" cy="6766560"/>
          </a:xfrm>
        </p:spPr>
      </p:pic>
      <p:sp>
        <p:nvSpPr>
          <p:cNvPr id="6" name="Titolo 3">
            <a:extLst>
              <a:ext uri="{FF2B5EF4-FFF2-40B4-BE49-F238E27FC236}">
                <a16:creationId xmlns:a16="http://schemas.microsoft.com/office/drawing/2014/main" id="{C6A31EC9-2F81-037B-097F-157D160F79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70488" y="143266"/>
            <a:ext cx="5830824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200" b="1" dirty="0" err="1">
                <a:solidFill>
                  <a:srgbClr val="0000CC"/>
                </a:solidFill>
              </a:rPr>
              <a:t>Italy</a:t>
            </a:r>
            <a:br>
              <a:rPr lang="it-IT" sz="2200" b="1" dirty="0">
                <a:solidFill>
                  <a:srgbClr val="0000CC"/>
                </a:solidFill>
              </a:rPr>
            </a:br>
            <a:r>
              <a:rPr lang="it-IT" sz="2200" b="1" dirty="0">
                <a:solidFill>
                  <a:srgbClr val="0000CC"/>
                </a:solidFill>
              </a:rPr>
              <a:t>Installation new Grand Master</a:t>
            </a:r>
            <a:br>
              <a:rPr lang="it-IT" sz="2200" b="1" dirty="0">
                <a:solidFill>
                  <a:srgbClr val="0000CC"/>
                </a:solidFill>
              </a:rPr>
            </a:br>
            <a:r>
              <a:rPr lang="it-IT" sz="2200" b="1" dirty="0">
                <a:solidFill>
                  <a:srgbClr val="0000CC"/>
                </a:solidFill>
              </a:rPr>
              <a:t> Frater Mirko Palomba</a:t>
            </a:r>
            <a:br>
              <a:rPr lang="it-IT" sz="2200" b="1" dirty="0">
                <a:solidFill>
                  <a:srgbClr val="0000CC"/>
                </a:solidFill>
              </a:rPr>
            </a:br>
            <a:r>
              <a:rPr lang="it-IT" sz="2200" b="1" dirty="0" err="1">
                <a:solidFill>
                  <a:srgbClr val="0000CC"/>
                </a:solidFill>
              </a:rPr>
              <a:t>December</a:t>
            </a:r>
            <a:r>
              <a:rPr lang="it-IT" sz="2200" b="1" dirty="0">
                <a:solidFill>
                  <a:srgbClr val="0000CC"/>
                </a:solidFill>
              </a:rPr>
              <a:t> 2023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64F8FF7-6BE2-F82F-3831-DFA2E4A4383F}"/>
              </a:ext>
            </a:extLst>
          </p:cNvPr>
          <p:cNvSpPr txBox="1"/>
          <p:nvPr/>
        </p:nvSpPr>
        <p:spPr>
          <a:xfrm>
            <a:off x="274319" y="1813173"/>
            <a:ext cx="6548511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1" dirty="0">
                <a:solidFill>
                  <a:srgbClr val="0000CC"/>
                </a:solidFill>
              </a:rPr>
              <a:t>f</a:t>
            </a:r>
            <a:r>
              <a:rPr lang="it-IT" sz="1800" b="1" i="1" dirty="0">
                <a:solidFill>
                  <a:srgbClr val="0000CC"/>
                </a:solidFill>
              </a:rPr>
              <a:t>rom </a:t>
            </a:r>
            <a:r>
              <a:rPr lang="it-IT" sz="1800" b="1" i="1" dirty="0" err="1">
                <a:solidFill>
                  <a:srgbClr val="0000CC"/>
                </a:solidFill>
              </a:rPr>
              <a:t>left</a:t>
            </a:r>
            <a:r>
              <a:rPr lang="it-IT" sz="1800" b="1" i="1" dirty="0">
                <a:solidFill>
                  <a:srgbClr val="0000CC"/>
                </a:solidFill>
              </a:rPr>
              <a:t>:</a:t>
            </a:r>
          </a:p>
          <a:p>
            <a:endParaRPr lang="it-IT" b="1" dirty="0">
              <a:solidFill>
                <a:srgbClr val="0000CC"/>
              </a:solidFill>
            </a:endParaRPr>
          </a:p>
          <a:p>
            <a:r>
              <a:rPr lang="it-IT" sz="2400" b="1" dirty="0">
                <a:solidFill>
                  <a:srgbClr val="0000CC"/>
                </a:solidFill>
              </a:rPr>
              <a:t>Jean-Philippe </a:t>
            </a:r>
            <a:r>
              <a:rPr lang="it-IT" sz="2400" b="1" dirty="0" err="1">
                <a:solidFill>
                  <a:srgbClr val="0000CC"/>
                </a:solidFill>
              </a:rPr>
              <a:t>Deterville</a:t>
            </a:r>
            <a:endParaRPr lang="it-IT" sz="2400" b="1" dirty="0">
              <a:solidFill>
                <a:srgbClr val="0000CC"/>
              </a:solidFill>
            </a:endParaRPr>
          </a:p>
          <a:p>
            <a:r>
              <a:rPr lang="it-IT" sz="2400" b="1" dirty="0" err="1">
                <a:solidFill>
                  <a:srgbClr val="0000CC"/>
                </a:solidFill>
              </a:rPr>
              <a:t>Italian</a:t>
            </a:r>
            <a:r>
              <a:rPr lang="it-IT" sz="2400" b="1" dirty="0">
                <a:solidFill>
                  <a:srgbClr val="0000CC"/>
                </a:solidFill>
              </a:rPr>
              <a:t> Grand Master - 1993-2008</a:t>
            </a:r>
          </a:p>
          <a:p>
            <a:endParaRPr lang="it-IT" sz="2400" b="1" dirty="0">
              <a:solidFill>
                <a:srgbClr val="0000CC"/>
              </a:solidFill>
            </a:endParaRPr>
          </a:p>
          <a:p>
            <a:r>
              <a:rPr lang="it-IT" sz="2400" b="1" dirty="0">
                <a:solidFill>
                  <a:srgbClr val="0000CC"/>
                </a:solidFill>
              </a:rPr>
              <a:t>Claudio Mazzucco</a:t>
            </a:r>
          </a:p>
          <a:p>
            <a:r>
              <a:rPr lang="it-IT" sz="2400" b="1" dirty="0" err="1">
                <a:solidFill>
                  <a:srgbClr val="0000CC"/>
                </a:solidFill>
              </a:rPr>
              <a:t>Italian</a:t>
            </a:r>
            <a:r>
              <a:rPr lang="it-IT" sz="2400" b="1" dirty="0">
                <a:solidFill>
                  <a:srgbClr val="0000CC"/>
                </a:solidFill>
              </a:rPr>
              <a:t> Grand Master - 2009-2023</a:t>
            </a:r>
          </a:p>
          <a:p>
            <a:endParaRPr lang="it-IT" sz="2400" b="1" dirty="0">
              <a:solidFill>
                <a:srgbClr val="0000CC"/>
              </a:solidFill>
            </a:endParaRPr>
          </a:p>
          <a:p>
            <a:r>
              <a:rPr lang="it-IT" sz="2400" b="1" dirty="0">
                <a:solidFill>
                  <a:srgbClr val="0000CC"/>
                </a:solidFill>
              </a:rPr>
              <a:t>Mirko Palomba – new </a:t>
            </a:r>
            <a:r>
              <a:rPr lang="it-IT" sz="2400" b="1" dirty="0" err="1">
                <a:solidFill>
                  <a:srgbClr val="0000CC"/>
                </a:solidFill>
              </a:rPr>
              <a:t>Grand</a:t>
            </a:r>
            <a:r>
              <a:rPr lang="it-IT" sz="2400" b="1" dirty="0">
                <a:solidFill>
                  <a:srgbClr val="0000CC"/>
                </a:solidFill>
              </a:rPr>
              <a:t> Master</a:t>
            </a:r>
            <a:endParaRPr lang="it-IT" sz="2400" dirty="0">
              <a:solidFill>
                <a:srgbClr val="0000CC"/>
              </a:solidFill>
            </a:endParaRPr>
          </a:p>
        </p:txBody>
      </p:sp>
      <p:pic>
        <p:nvPicPr>
          <p:cNvPr id="7" name="Immagine 6" descr="Immagine che contiene simbolo&#10;&#10;Descrizione generata automaticamente">
            <a:extLst>
              <a:ext uri="{FF2B5EF4-FFF2-40B4-BE49-F238E27FC236}">
                <a16:creationId xmlns:a16="http://schemas.microsoft.com/office/drawing/2014/main" id="{F6E2F055-474D-08F4-C18B-44DFDBF7EC8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7" y="0"/>
            <a:ext cx="1109061" cy="119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47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vestiti, persona, uomo, tavolo&#10;&#10;Descrizione generata automaticamente">
            <a:extLst>
              <a:ext uri="{FF2B5EF4-FFF2-40B4-BE49-F238E27FC236}">
                <a16:creationId xmlns:a16="http://schemas.microsoft.com/office/drawing/2014/main" id="{5FB15C77-AA95-BEEF-DDB4-BED2D9861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8817" y="0"/>
            <a:ext cx="96331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 descr="Immagine che contiene simbolo&#10;&#10;Descrizione generata automaticamente">
            <a:extLst>
              <a:ext uri="{FF2B5EF4-FFF2-40B4-BE49-F238E27FC236}">
                <a16:creationId xmlns:a16="http://schemas.microsoft.com/office/drawing/2014/main" id="{F6E2F055-474D-08F4-C18B-44DFDBF7EC8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7" y="0"/>
            <a:ext cx="1109061" cy="1195754"/>
          </a:xfrm>
          <a:prstGeom prst="rect">
            <a:avLst/>
          </a:prstGeom>
        </p:spPr>
      </p:pic>
      <p:sp>
        <p:nvSpPr>
          <p:cNvPr id="5" name="Titolo 3">
            <a:extLst>
              <a:ext uri="{FF2B5EF4-FFF2-40B4-BE49-F238E27FC236}">
                <a16:creationId xmlns:a16="http://schemas.microsoft.com/office/drawing/2014/main" id="{C6A31EC9-2F81-037B-097F-157D160F79C8}"/>
              </a:ext>
            </a:extLst>
          </p:cNvPr>
          <p:cNvSpPr txBox="1">
            <a:spLocks/>
          </p:cNvSpPr>
          <p:nvPr/>
        </p:nvSpPr>
        <p:spPr>
          <a:xfrm>
            <a:off x="258422" y="2321791"/>
            <a:ext cx="2300395" cy="22144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b="1" dirty="0" err="1">
                <a:solidFill>
                  <a:srgbClr val="0000CC"/>
                </a:solidFill>
              </a:rPr>
              <a:t>Italy</a:t>
            </a:r>
            <a:endParaRPr lang="it-IT" sz="2000" b="1" dirty="0">
              <a:solidFill>
                <a:srgbClr val="0000CC"/>
              </a:solidFill>
            </a:endParaRPr>
          </a:p>
          <a:p>
            <a:pPr algn="l"/>
            <a:br>
              <a:rPr lang="it-IT" sz="2000" b="1" dirty="0">
                <a:solidFill>
                  <a:srgbClr val="0000CC"/>
                </a:solidFill>
              </a:rPr>
            </a:br>
            <a:r>
              <a:rPr lang="it-IT" sz="2000" b="1" dirty="0">
                <a:solidFill>
                  <a:srgbClr val="0000CC"/>
                </a:solidFill>
              </a:rPr>
              <a:t>Installation new </a:t>
            </a:r>
            <a:r>
              <a:rPr lang="it-IT" sz="2000" b="1" dirty="0" err="1">
                <a:solidFill>
                  <a:srgbClr val="0000CC"/>
                </a:solidFill>
              </a:rPr>
              <a:t>Grand</a:t>
            </a:r>
            <a:r>
              <a:rPr lang="it-IT" sz="2000" b="1" dirty="0">
                <a:solidFill>
                  <a:srgbClr val="0000CC"/>
                </a:solidFill>
              </a:rPr>
              <a:t> Master </a:t>
            </a:r>
          </a:p>
          <a:p>
            <a:pPr algn="l"/>
            <a:r>
              <a:rPr lang="it-IT" sz="2000" b="1" dirty="0">
                <a:solidFill>
                  <a:srgbClr val="0000CC"/>
                </a:solidFill>
              </a:rPr>
              <a:t>Frater Mirko Palomba</a:t>
            </a:r>
          </a:p>
          <a:p>
            <a:pPr algn="l"/>
            <a:endParaRPr lang="it-IT" sz="2000" b="1" dirty="0">
              <a:solidFill>
                <a:srgbClr val="0000CC"/>
              </a:solidFill>
            </a:endParaRPr>
          </a:p>
          <a:p>
            <a:pPr algn="l"/>
            <a:r>
              <a:rPr lang="it-IT" sz="1800" b="1" dirty="0" err="1">
                <a:solidFill>
                  <a:srgbClr val="0000CC"/>
                </a:solidFill>
              </a:rPr>
              <a:t>December</a:t>
            </a:r>
            <a:r>
              <a:rPr lang="it-IT" sz="1800" b="1" dirty="0">
                <a:solidFill>
                  <a:srgbClr val="0000CC"/>
                </a:solidFill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32834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7A59DD-9A78-21C4-BE65-E36595C02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7729" y="2185015"/>
            <a:ext cx="5574271" cy="1643449"/>
          </a:xfrm>
        </p:spPr>
        <p:txBody>
          <a:bodyPr>
            <a:normAutofit/>
          </a:bodyPr>
          <a:lstStyle/>
          <a:p>
            <a:r>
              <a:rPr lang="it-IT" sz="2000" b="1" dirty="0" err="1"/>
              <a:t>Mystical</a:t>
            </a:r>
            <a:r>
              <a:rPr lang="it-IT" sz="2000" b="1" dirty="0"/>
              <a:t> </a:t>
            </a:r>
            <a:r>
              <a:rPr lang="it-IT" sz="2000" b="1" dirty="0" err="1"/>
              <a:t>Journey</a:t>
            </a:r>
            <a:r>
              <a:rPr lang="it-IT" sz="2000" b="1" dirty="0"/>
              <a:t> in </a:t>
            </a:r>
            <a:r>
              <a:rPr lang="it-IT" sz="2000" b="1" dirty="0" err="1"/>
              <a:t>Egypt</a:t>
            </a:r>
            <a:r>
              <a:rPr lang="it-IT" sz="2000" b="1" dirty="0"/>
              <a:t> with </a:t>
            </a:r>
            <a:r>
              <a:rPr lang="it-IT" sz="2000" b="1" dirty="0" err="1"/>
              <a:t>members</a:t>
            </a:r>
            <a:r>
              <a:rPr lang="it-IT" sz="2000" b="1" dirty="0"/>
              <a:t> from</a:t>
            </a:r>
            <a:br>
              <a:rPr lang="it-IT" sz="2000" b="1" dirty="0"/>
            </a:br>
            <a:r>
              <a:rPr lang="it-IT" sz="2000" b="1" dirty="0"/>
              <a:t>Brazil, Congo and the Netherlands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42F6554-725B-F998-73EC-A6DFBCD3CE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3276" y="0"/>
            <a:ext cx="5161665" cy="6882221"/>
          </a:xfrm>
        </p:spPr>
      </p:pic>
      <p:pic>
        <p:nvPicPr>
          <p:cNvPr id="6" name="Immagine 5" descr="Immagine che contiene simbolo&#10;&#10;Descrizione generata automaticamente">
            <a:extLst>
              <a:ext uri="{FF2B5EF4-FFF2-40B4-BE49-F238E27FC236}">
                <a16:creationId xmlns:a16="http://schemas.microsoft.com/office/drawing/2014/main" id="{E94547D3-FF89-C2D5-5E9C-17F601DDDB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7" y="0"/>
            <a:ext cx="1109061" cy="119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0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17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19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21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Immagine 5" descr="Immagine che contiene simbolo&#10;&#10;Descrizione generata automaticamente">
            <a:extLst>
              <a:ext uri="{FF2B5EF4-FFF2-40B4-BE49-F238E27FC236}">
                <a16:creationId xmlns:a16="http://schemas.microsoft.com/office/drawing/2014/main" id="{1C8C2ED0-9C13-88D5-A218-BC87276A6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946" y="228600"/>
            <a:ext cx="459390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5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simbolo&#10;&#10;Descrizione generata automaticamente">
            <a:extLst>
              <a:ext uri="{FF2B5EF4-FFF2-40B4-BE49-F238E27FC236}">
                <a16:creationId xmlns:a16="http://schemas.microsoft.com/office/drawing/2014/main" id="{F6E2F055-474D-08F4-C18B-44DFDBF7EC8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7" y="0"/>
            <a:ext cx="952488" cy="102694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CBA2357-2EA4-75A1-9CE4-D47107A16524}"/>
              </a:ext>
            </a:extLst>
          </p:cNvPr>
          <p:cNvSpPr txBox="1">
            <a:spLocks/>
          </p:cNvSpPr>
          <p:nvPr/>
        </p:nvSpPr>
        <p:spPr>
          <a:xfrm>
            <a:off x="4230624" y="0"/>
            <a:ext cx="3730752" cy="851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200" b="1" dirty="0">
                <a:solidFill>
                  <a:srgbClr val="0000CC"/>
                </a:solidFill>
              </a:rPr>
              <a:t>Romenia</a:t>
            </a:r>
          </a:p>
          <a:p>
            <a:pPr algn="ctr"/>
            <a:r>
              <a:rPr lang="it-IT" sz="2200" b="1" dirty="0">
                <a:solidFill>
                  <a:srgbClr val="0000CC"/>
                </a:solidFill>
              </a:rPr>
              <a:t>March 2023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3205564-C591-493F-06E8-EDC26C198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877" y="903331"/>
            <a:ext cx="9216962" cy="574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947EC-638C-BF30-CAF7-B67AB2B29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simbolo&#10;&#10;Descrizione generata automaticamente">
            <a:extLst>
              <a:ext uri="{FF2B5EF4-FFF2-40B4-BE49-F238E27FC236}">
                <a16:creationId xmlns:a16="http://schemas.microsoft.com/office/drawing/2014/main" id="{74215CA4-A45F-E0BF-2251-1E84447FD5E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7" y="0"/>
            <a:ext cx="952488" cy="102694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383B695-9948-2CEC-61E1-7CFE697CBCE2}"/>
              </a:ext>
            </a:extLst>
          </p:cNvPr>
          <p:cNvSpPr txBox="1">
            <a:spLocks/>
          </p:cNvSpPr>
          <p:nvPr/>
        </p:nvSpPr>
        <p:spPr>
          <a:xfrm>
            <a:off x="4323597" y="87622"/>
            <a:ext cx="3730752" cy="8516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b="1" dirty="0">
                <a:solidFill>
                  <a:srgbClr val="0000CC"/>
                </a:solidFill>
              </a:rPr>
              <a:t>United States - Ephrata </a:t>
            </a:r>
          </a:p>
          <a:p>
            <a:pPr algn="ctr"/>
            <a:r>
              <a:rPr lang="it-IT" sz="2000" b="1" dirty="0">
                <a:solidFill>
                  <a:srgbClr val="0000CC"/>
                </a:solidFill>
              </a:rPr>
              <a:t>Supreme </a:t>
            </a:r>
            <a:r>
              <a:rPr lang="it-IT" sz="2000" b="1" dirty="0" err="1">
                <a:solidFill>
                  <a:srgbClr val="0000CC"/>
                </a:solidFill>
              </a:rPr>
              <a:t>Council</a:t>
            </a:r>
            <a:r>
              <a:rPr lang="it-IT" sz="2000" b="1" dirty="0">
                <a:solidFill>
                  <a:srgbClr val="0000CC"/>
                </a:solidFill>
              </a:rPr>
              <a:t> Board Meeting  </a:t>
            </a:r>
          </a:p>
          <a:p>
            <a:pPr algn="ctr"/>
            <a:r>
              <a:rPr lang="it-IT" sz="2000" b="1" dirty="0">
                <a:solidFill>
                  <a:srgbClr val="0000CC"/>
                </a:solidFill>
              </a:rPr>
              <a:t>April 2023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A1A08EC-7ED4-AF68-5DE5-C0429B876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848" y="1063690"/>
            <a:ext cx="8344251" cy="563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2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B5F03-799D-692F-5C7D-CF6B1F8FD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">
            <a:extLst>
              <a:ext uri="{FF2B5EF4-FFF2-40B4-BE49-F238E27FC236}">
                <a16:creationId xmlns:a16="http://schemas.microsoft.com/office/drawing/2014/main" id="{6E4C5DE0-C0BD-2DBF-1E47-06D795463C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1" y="0"/>
            <a:ext cx="9119679" cy="6858000"/>
          </a:xfrm>
          <a:prstGeom prst="rect">
            <a:avLst/>
          </a:prstGeom>
        </p:spPr>
      </p:pic>
      <p:pic>
        <p:nvPicPr>
          <p:cNvPr id="6" name="Immagine 5" descr="Immagine che contiene simbolo&#10;&#10;Descrizione generata automaticamente">
            <a:extLst>
              <a:ext uri="{FF2B5EF4-FFF2-40B4-BE49-F238E27FC236}">
                <a16:creationId xmlns:a16="http://schemas.microsoft.com/office/drawing/2014/main" id="{82A5DE2C-7759-2506-E5E9-1F29A28073C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7" y="0"/>
            <a:ext cx="965535" cy="104100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5D3B1D3-7991-9745-34F5-494681857E0B}"/>
              </a:ext>
            </a:extLst>
          </p:cNvPr>
          <p:cNvSpPr txBox="1">
            <a:spLocks/>
          </p:cNvSpPr>
          <p:nvPr/>
        </p:nvSpPr>
        <p:spPr>
          <a:xfrm>
            <a:off x="208572" y="2465168"/>
            <a:ext cx="2544613" cy="16680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b="1" dirty="0">
                <a:solidFill>
                  <a:srgbClr val="0000CC"/>
                </a:solidFill>
              </a:rPr>
              <a:t>Ephrata </a:t>
            </a:r>
            <a:br>
              <a:rPr lang="it-IT" sz="2000" b="1" dirty="0">
                <a:solidFill>
                  <a:srgbClr val="0000CC"/>
                </a:solidFill>
              </a:rPr>
            </a:br>
            <a:r>
              <a:rPr lang="it-IT" sz="2000" b="1" dirty="0">
                <a:solidFill>
                  <a:srgbClr val="0000CC"/>
                </a:solidFill>
              </a:rPr>
              <a:t>United States  </a:t>
            </a:r>
          </a:p>
          <a:p>
            <a:pPr algn="ctr"/>
            <a:endParaRPr lang="it-IT" sz="2000" b="1" dirty="0">
              <a:solidFill>
                <a:srgbClr val="0000CC"/>
              </a:solidFill>
            </a:endParaRPr>
          </a:p>
          <a:p>
            <a:pPr algn="ctr"/>
            <a:r>
              <a:rPr lang="it-IT" sz="1800" b="1" dirty="0">
                <a:solidFill>
                  <a:srgbClr val="0000CC"/>
                </a:solidFill>
              </a:rPr>
              <a:t>April 2023</a:t>
            </a:r>
          </a:p>
        </p:txBody>
      </p:sp>
    </p:spTree>
    <p:extLst>
      <p:ext uri="{BB962C8B-B14F-4D97-AF65-F5344CB8AC3E}">
        <p14:creationId xmlns:p14="http://schemas.microsoft.com/office/powerpoint/2010/main" val="65942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simbolo&#10;&#10;Descrizione generata automaticamente">
            <a:extLst>
              <a:ext uri="{FF2B5EF4-FFF2-40B4-BE49-F238E27FC236}">
                <a16:creationId xmlns:a16="http://schemas.microsoft.com/office/drawing/2014/main" id="{F6E2F055-474D-08F4-C18B-44DFDBF7EC8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7" y="0"/>
            <a:ext cx="895176" cy="965150"/>
          </a:xfrm>
          <a:prstGeom prst="rect">
            <a:avLst/>
          </a:prstGeom>
        </p:spPr>
      </p:pic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4" b="21117"/>
          <a:stretch/>
        </p:blipFill>
        <p:spPr bwMode="auto">
          <a:xfrm>
            <a:off x="189186" y="913383"/>
            <a:ext cx="11803117" cy="576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olo 3">
            <a:extLst>
              <a:ext uri="{FF2B5EF4-FFF2-40B4-BE49-F238E27FC236}">
                <a16:creationId xmlns:a16="http://schemas.microsoft.com/office/drawing/2014/main" id="{53A31408-92A2-D30C-0DCF-C87416C19539}"/>
              </a:ext>
            </a:extLst>
          </p:cNvPr>
          <p:cNvSpPr txBox="1">
            <a:spLocks/>
          </p:cNvSpPr>
          <p:nvPr/>
        </p:nvSpPr>
        <p:spPr>
          <a:xfrm>
            <a:off x="4644499" y="117506"/>
            <a:ext cx="2892490" cy="6573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200" b="1" dirty="0">
                <a:solidFill>
                  <a:srgbClr val="0000CC"/>
                </a:solidFill>
              </a:rPr>
              <a:t>Germany</a:t>
            </a:r>
          </a:p>
          <a:p>
            <a:r>
              <a:rPr lang="it-IT" sz="2200" b="1" dirty="0" err="1">
                <a:solidFill>
                  <a:srgbClr val="0000CC"/>
                </a:solidFill>
              </a:rPr>
              <a:t>May</a:t>
            </a:r>
            <a:r>
              <a:rPr lang="it-IT" sz="2200" b="1" dirty="0">
                <a:solidFill>
                  <a:srgbClr val="0000CC"/>
                </a:solidFill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27877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estiti, Viso umano, persona, sorriso&#10;&#10;Descrizione generata automaticamente">
            <a:extLst>
              <a:ext uri="{FF2B5EF4-FFF2-40B4-BE49-F238E27FC236}">
                <a16:creationId xmlns:a16="http://schemas.microsoft.com/office/drawing/2014/main" id="{2B7500BD-238F-B470-7972-08B00E601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094" y="830316"/>
            <a:ext cx="8187266" cy="5852047"/>
          </a:xfrm>
          <a:prstGeom prst="rect">
            <a:avLst/>
          </a:prstGeom>
        </p:spPr>
      </p:pic>
      <p:sp>
        <p:nvSpPr>
          <p:cNvPr id="2" name="Titolo 3">
            <a:extLst>
              <a:ext uri="{FF2B5EF4-FFF2-40B4-BE49-F238E27FC236}">
                <a16:creationId xmlns:a16="http://schemas.microsoft.com/office/drawing/2014/main" id="{85393AFF-212D-CF56-40B4-755A1C3588D5}"/>
              </a:ext>
            </a:extLst>
          </p:cNvPr>
          <p:cNvSpPr txBox="1">
            <a:spLocks/>
          </p:cNvSpPr>
          <p:nvPr/>
        </p:nvSpPr>
        <p:spPr>
          <a:xfrm>
            <a:off x="3727703" y="249210"/>
            <a:ext cx="4736593" cy="4998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200" b="1" dirty="0">
                <a:solidFill>
                  <a:srgbClr val="0000CC"/>
                </a:solidFill>
              </a:rPr>
              <a:t>Montreal – World Convention </a:t>
            </a:r>
          </a:p>
          <a:p>
            <a:r>
              <a:rPr lang="it-IT" sz="2200" b="1" dirty="0">
                <a:solidFill>
                  <a:srgbClr val="0000CC"/>
                </a:solidFill>
              </a:rPr>
              <a:t>August 2023</a:t>
            </a:r>
          </a:p>
        </p:txBody>
      </p:sp>
      <p:pic>
        <p:nvPicPr>
          <p:cNvPr id="4" name="Immagine 3" descr="Immagine che contiene simbolo&#10;&#10;Descrizione generata automaticamente">
            <a:extLst>
              <a:ext uri="{FF2B5EF4-FFF2-40B4-BE49-F238E27FC236}">
                <a16:creationId xmlns:a16="http://schemas.microsoft.com/office/drawing/2014/main" id="{F6E2F055-474D-08F4-C18B-44DFDBF7EC8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7" y="0"/>
            <a:ext cx="1109061" cy="119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0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vestiti, persona, muro, interno&#10;&#10;Descrizione generata automaticamente">
            <a:extLst>
              <a:ext uri="{FF2B5EF4-FFF2-40B4-BE49-F238E27FC236}">
                <a16:creationId xmlns:a16="http://schemas.microsoft.com/office/drawing/2014/main" id="{C0639D7A-D07D-04B0-A59E-4EDB0CAF8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199" y="819806"/>
            <a:ext cx="8050784" cy="5728139"/>
          </a:xfrm>
          <a:prstGeom prst="rect">
            <a:avLst/>
          </a:prstGeom>
        </p:spPr>
      </p:pic>
      <p:pic>
        <p:nvPicPr>
          <p:cNvPr id="6" name="Immagine 5" descr="Immagine che contiene simbolo&#10;&#10;Descrizione generata automaticamente">
            <a:extLst>
              <a:ext uri="{FF2B5EF4-FFF2-40B4-BE49-F238E27FC236}">
                <a16:creationId xmlns:a16="http://schemas.microsoft.com/office/drawing/2014/main" id="{F6E2F055-474D-08F4-C18B-44DFDBF7EC8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7" y="0"/>
            <a:ext cx="1232580" cy="1328928"/>
          </a:xfrm>
          <a:prstGeom prst="rect">
            <a:avLst/>
          </a:prstGeom>
        </p:spPr>
      </p:pic>
      <p:sp>
        <p:nvSpPr>
          <p:cNvPr id="3" name="Titolo 3">
            <a:extLst>
              <a:ext uri="{FF2B5EF4-FFF2-40B4-BE49-F238E27FC236}">
                <a16:creationId xmlns:a16="http://schemas.microsoft.com/office/drawing/2014/main" id="{2B04B784-A20F-78B8-9430-1BCA5A2DB2AE}"/>
              </a:ext>
            </a:extLst>
          </p:cNvPr>
          <p:cNvSpPr txBox="1">
            <a:spLocks/>
          </p:cNvSpPr>
          <p:nvPr/>
        </p:nvSpPr>
        <p:spPr>
          <a:xfrm>
            <a:off x="3892294" y="310055"/>
            <a:ext cx="4736593" cy="4998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200" b="1" dirty="0">
                <a:solidFill>
                  <a:srgbClr val="0000CC"/>
                </a:solidFill>
              </a:rPr>
              <a:t>Montreal – World Convention </a:t>
            </a:r>
          </a:p>
          <a:p>
            <a:r>
              <a:rPr lang="it-IT" sz="2200" b="1" dirty="0">
                <a:solidFill>
                  <a:srgbClr val="0000CC"/>
                </a:solidFill>
              </a:rPr>
              <a:t>August 2023</a:t>
            </a:r>
          </a:p>
        </p:txBody>
      </p:sp>
    </p:spTree>
    <p:extLst>
      <p:ext uri="{BB962C8B-B14F-4D97-AF65-F5344CB8AC3E}">
        <p14:creationId xmlns:p14="http://schemas.microsoft.com/office/powerpoint/2010/main" val="176653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" t="18126" b="10763"/>
          <a:stretch/>
        </p:blipFill>
        <p:spPr>
          <a:xfrm>
            <a:off x="301748" y="1709292"/>
            <a:ext cx="11588504" cy="4837811"/>
          </a:xfrm>
        </p:spPr>
      </p:pic>
      <p:sp>
        <p:nvSpPr>
          <p:cNvPr id="5" name="Titolo 3">
            <a:extLst>
              <a:ext uri="{FF2B5EF4-FFF2-40B4-BE49-F238E27FC236}">
                <a16:creationId xmlns:a16="http://schemas.microsoft.com/office/drawing/2014/main" id="{D0289961-0622-9D58-B35A-BD163C826AAD}"/>
              </a:ext>
            </a:extLst>
          </p:cNvPr>
          <p:cNvSpPr txBox="1">
            <a:spLocks/>
          </p:cNvSpPr>
          <p:nvPr/>
        </p:nvSpPr>
        <p:spPr>
          <a:xfrm>
            <a:off x="3535679" y="310897"/>
            <a:ext cx="5120641" cy="10902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>
                <a:solidFill>
                  <a:srgbClr val="0000CC"/>
                </a:solidFill>
              </a:rPr>
              <a:t>Romania</a:t>
            </a:r>
          </a:p>
          <a:p>
            <a:r>
              <a:rPr lang="it-IT" sz="2400" b="1" dirty="0">
                <a:solidFill>
                  <a:srgbClr val="0000CC"/>
                </a:solidFill>
              </a:rPr>
              <a:t>Installation of New Grand Master </a:t>
            </a:r>
            <a:br>
              <a:rPr lang="it-IT" sz="2400" b="1" dirty="0">
                <a:solidFill>
                  <a:srgbClr val="0000CC"/>
                </a:solidFill>
              </a:rPr>
            </a:br>
            <a:r>
              <a:rPr lang="it-IT" sz="2400" b="1" dirty="0">
                <a:solidFill>
                  <a:srgbClr val="0000CC"/>
                </a:solidFill>
              </a:rPr>
              <a:t>Frater Raul Passos</a:t>
            </a:r>
          </a:p>
          <a:p>
            <a:r>
              <a:rPr lang="it-IT" sz="2400" b="1" dirty="0" err="1">
                <a:solidFill>
                  <a:srgbClr val="0000CC"/>
                </a:solidFill>
              </a:rPr>
              <a:t>October</a:t>
            </a:r>
            <a:r>
              <a:rPr lang="it-IT" sz="2400" b="1" dirty="0">
                <a:solidFill>
                  <a:srgbClr val="0000CC"/>
                </a:solidFill>
              </a:rPr>
              <a:t> 2023</a:t>
            </a:r>
          </a:p>
        </p:txBody>
      </p:sp>
      <p:pic>
        <p:nvPicPr>
          <p:cNvPr id="3" name="Immagine 2" descr="Immagine che contiene simbolo&#10;&#10;Descrizione generata automaticamente">
            <a:extLst>
              <a:ext uri="{FF2B5EF4-FFF2-40B4-BE49-F238E27FC236}">
                <a16:creationId xmlns:a16="http://schemas.microsoft.com/office/drawing/2014/main" id="{F6E2F055-474D-08F4-C18B-44DFDBF7EC8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7" y="0"/>
            <a:ext cx="1232580" cy="132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A8378-4440-EC55-792A-44C175FAB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imbolo&#10;&#10;Descrizione generata automaticamente">
            <a:extLst>
              <a:ext uri="{FF2B5EF4-FFF2-40B4-BE49-F238E27FC236}">
                <a16:creationId xmlns:a16="http://schemas.microsoft.com/office/drawing/2014/main" id="{3C5E9863-A2EF-7575-6162-9B3AB0DC24B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7" y="0"/>
            <a:ext cx="978583" cy="1055077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F7145DF1-CC14-2CE6-FE7D-5338EC411B1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778433" y="194442"/>
            <a:ext cx="4928616" cy="5442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 err="1">
                <a:solidFill>
                  <a:srgbClr val="0000CC"/>
                </a:solidFill>
              </a:rPr>
              <a:t>Zagreb</a:t>
            </a:r>
            <a:endParaRPr lang="it-IT" sz="2000" b="1" dirty="0">
              <a:solidFill>
                <a:srgbClr val="0000CC"/>
              </a:solidFill>
            </a:endParaRPr>
          </a:p>
          <a:p>
            <a:r>
              <a:rPr lang="it-IT" sz="2000" b="1" dirty="0" err="1">
                <a:solidFill>
                  <a:srgbClr val="0000CC"/>
                </a:solidFill>
              </a:rPr>
              <a:t>October</a:t>
            </a:r>
            <a:r>
              <a:rPr lang="it-IT" sz="2000" b="1" dirty="0">
                <a:solidFill>
                  <a:srgbClr val="0000CC"/>
                </a:solidFill>
              </a:rPr>
              <a:t> 2023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EB501DB-728B-0096-F65A-AA22C4A59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292" y="772893"/>
            <a:ext cx="10269415" cy="589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7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20544</TotalTime>
  <Words>161</Words>
  <Application>Microsoft Macintosh PowerPoint</Application>
  <PresentationFormat>Widescreen</PresentationFormat>
  <Paragraphs>45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Aptos</vt:lpstr>
      <vt:lpstr>Arial</vt:lpstr>
      <vt:lpstr>Calibri</vt:lpstr>
      <vt:lpstr>Calibri Light</vt:lpstr>
      <vt:lpstr>Tema di Office</vt:lpstr>
      <vt:lpstr>Oggetto shell Packager</vt:lpstr>
      <vt:lpstr>Imperator  Claudio Mazzucco  Conventions  and Visits to  Affiliated Bodies 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Brazil Installation of the new Grand Master  Frater Heverton Guzzi November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Italy Installation new Grand Master  Frater Mirko Palomba December 2023</vt:lpstr>
      <vt:lpstr>PowerPoint Presentation</vt:lpstr>
      <vt:lpstr>Mystical Journey in Egypt with members from Brazil, Congo and the Netherlands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Imperator Claudio Mazzucco  eleito em 2018 instalado em Roma em 2019</dc:title>
  <dc:creator>Bianca Ferrini</dc:creator>
  <cp:lastModifiedBy>Microsoft Office User</cp:lastModifiedBy>
  <cp:revision>10</cp:revision>
  <dcterms:created xsi:type="dcterms:W3CDTF">2023-09-20T07:17:22Z</dcterms:created>
  <dcterms:modified xsi:type="dcterms:W3CDTF">2024-11-22T17:33:38Z</dcterms:modified>
</cp:coreProperties>
</file>